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5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3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48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43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8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4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6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1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8305B56-22CF-4A5C-A0F4-4A8DD7EDA98E}" type="datetimeFigureOut">
              <a:rPr lang="en-US" smtClean="0"/>
              <a:t>02/16/2021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B1259C5-1AD5-4453-98A4-2385A178B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54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D097-8CD8-46D6-AC5C-BC591366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6B78E-4522-4F13-ACCE-31A1EEA04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95499"/>
            <a:ext cx="10018713" cy="3124201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KHÚC CA BỐN MÙA</a:t>
            </a:r>
          </a:p>
          <a:p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4000" dirty="0">
                <a:solidFill>
                  <a:srgbClr val="FFC1C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TĐN SỐ 7</a:t>
            </a:r>
          </a:p>
        </p:txBody>
      </p:sp>
    </p:spTree>
    <p:extLst>
      <p:ext uri="{BB962C8B-B14F-4D97-AF65-F5344CB8AC3E}">
        <p14:creationId xmlns:p14="http://schemas.microsoft.com/office/powerpoint/2010/main" val="252515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khuc ca 4 mua">
            <a:extLst>
              <a:ext uri="{FF2B5EF4-FFF2-40B4-BE49-F238E27FC236}">
                <a16:creationId xmlns:a16="http://schemas.microsoft.com/office/drawing/2014/main" id="{5241CA7E-0BA6-45F1-BDD0-3C13B0604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1" y="235744"/>
            <a:ext cx="11246114" cy="632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532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>
            <a:extLst>
              <a:ext uri="{FF2B5EF4-FFF2-40B4-BE49-F238E27FC236}">
                <a16:creationId xmlns:a16="http://schemas.microsoft.com/office/drawing/2014/main" id="{4A2B53AD-4B1D-4E6D-BD4D-29B0CFCB8EF7}"/>
              </a:ext>
            </a:extLst>
          </p:cNvPr>
          <p:cNvSpPr txBox="1"/>
          <p:nvPr/>
        </p:nvSpPr>
        <p:spPr>
          <a:xfrm>
            <a:off x="2523371" y="562117"/>
            <a:ext cx="5557838" cy="785813"/>
          </a:xfrm>
          <a:prstGeom prst="rect">
            <a:avLst/>
          </a:prstGeom>
          <a:noFill/>
          <a:ln w="9525">
            <a:noFill/>
          </a:ln>
        </p:spPr>
        <p:txBody>
          <a:bodyPr lIns="77925" tIns="38963" rIns="77925" bIns="38963">
            <a:spAutoFit/>
          </a:bodyPr>
          <a:lstStyle>
            <a:lvl1pPr marL="29210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4320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973455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6398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175260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SG" altLang="en-US" sz="46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7E03CD0-9099-40EE-9C64-0574090A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2" y="2597150"/>
            <a:ext cx="8631238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Luyện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tập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hát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giai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điệu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ca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TĐN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7 –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Quê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hương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3B128A61-C123-43F7-A614-A7767A0EE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2" y="3252787"/>
            <a:ext cx="9190038" cy="100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Chép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TĐN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7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vào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tập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                                                               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F418A0-95CC-4BDA-841A-ED6130A62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737" y="3084512"/>
            <a:ext cx="1066800" cy="8128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68667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4D7D4AA-14BA-4443-9E11-3D75A119311E}"/>
              </a:ext>
            </a:extLst>
          </p:cNvPr>
          <p:cNvSpPr txBox="1"/>
          <p:nvPr/>
        </p:nvSpPr>
        <p:spPr>
          <a:xfrm>
            <a:off x="1657350" y="3090446"/>
            <a:ext cx="88677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G" altLang="en-US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GIẢNG ĐẾN ĐÂY LÀ KẾT THÚC. </a:t>
            </a:r>
          </a:p>
          <a:p>
            <a:pPr algn="ctr"/>
            <a:r>
              <a:rPr lang="en-SG" altLang="en-US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NHỚ ĐÓN XEM BÀI GIẢNG TIẾP THEO NHÉ</a:t>
            </a:r>
            <a:endParaRPr lang="en-SG" altLang="en-US" sz="3600" b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14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520C819-38A5-45C8-A402-F5A2BCF45989}"/>
              </a:ext>
            </a:extLst>
          </p:cNvPr>
          <p:cNvSpPr txBox="1"/>
          <p:nvPr/>
        </p:nvSpPr>
        <p:spPr>
          <a:xfrm>
            <a:off x="1209675" y="820549"/>
            <a:ext cx="1015365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SG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I. ÔN TẬP BÀI HÁT</a:t>
            </a:r>
            <a:r>
              <a:rPr kumimoji="0" lang="en-SG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KHÚC CA BỐN MÙA</a:t>
            </a:r>
            <a:br>
              <a:rPr kumimoji="0" lang="en-SG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SG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</a:t>
            </a:r>
            <a:r>
              <a:rPr kumimoji="0" lang="en-SG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Nhạc</a:t>
            </a:r>
            <a:r>
              <a:rPr kumimoji="0" lang="en-S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SG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và</a:t>
            </a:r>
            <a:r>
              <a:rPr kumimoji="0" lang="en-S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SG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lời</a:t>
            </a:r>
            <a:r>
              <a:rPr kumimoji="0" lang="en-S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en-SG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Nguyễn</a:t>
            </a:r>
            <a:r>
              <a:rPr kumimoji="0" lang="en-SG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SG" alt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Hải</a:t>
            </a:r>
            <a:br>
              <a:rPr kumimoji="0" lang="en-SG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SG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2540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khuc ca 4 mua">
            <a:extLst>
              <a:ext uri="{FF2B5EF4-FFF2-40B4-BE49-F238E27FC236}">
                <a16:creationId xmlns:a16="http://schemas.microsoft.com/office/drawing/2014/main" id="{5241CA7E-0BA6-45F1-BDD0-3C13B0604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1" y="235744"/>
            <a:ext cx="11246114" cy="632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44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EFEF4-CEA3-49E1-8647-35429F683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5057670"/>
            <a:ext cx="10554574" cy="1032794"/>
          </a:xfrm>
          <a:prstGeom prst="rect">
            <a:avLst/>
          </a:prstGeom>
          <a:noFill/>
          <a:ln w="9525">
            <a:noFill/>
          </a:ln>
        </p:spPr>
        <p:txBody>
          <a:bodyPr lIns="77925" tIns="38963" rIns="77925" bIns="38963">
            <a:spAutoFit/>
          </a:bodyPr>
          <a:lstStyle>
            <a:lvl1pPr marL="29210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4320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973455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6398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175260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31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Ukraina</a:t>
            </a:r>
            <a:r>
              <a:rPr lang="vi-VN" altLang="en-US" sz="31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altLang="en-US" sz="31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1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quốc gia thuộc khu vực Đông Âu.</a:t>
            </a:r>
            <a:endParaRPr lang="en-US" altLang="en-US" sz="3100" b="1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spcBef>
                <a:spcPct val="0"/>
              </a:spcBef>
              <a:buNone/>
            </a:pPr>
            <a:endParaRPr lang="vi-VN" altLang="en-US" sz="31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2" name="Picture 4" descr="Kết quả hình ảnh cho ban do u craina">
            <a:extLst>
              <a:ext uri="{FF2B5EF4-FFF2-40B4-BE49-F238E27FC236}">
                <a16:creationId xmlns:a16="http://schemas.microsoft.com/office/drawing/2014/main" id="{02A8615C-D84D-4424-A526-AF7AF2BC2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190500"/>
            <a:ext cx="4810125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27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kraine2">
            <a:extLst>
              <a:ext uri="{FF2B5EF4-FFF2-40B4-BE49-F238E27FC236}">
                <a16:creationId xmlns:a16="http://schemas.microsoft.com/office/drawing/2014/main" id="{BB9BC362-396B-4988-9059-7F754588B1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006" y="209550"/>
            <a:ext cx="4706938" cy="4248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4" descr="Ukraine1">
            <a:extLst>
              <a:ext uri="{FF2B5EF4-FFF2-40B4-BE49-F238E27FC236}">
                <a16:creationId xmlns:a16="http://schemas.microsoft.com/office/drawing/2014/main" id="{26AE37C5-88E6-483A-9C44-4DAEEF72687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68319" y="209550"/>
            <a:ext cx="4437062" cy="424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8C9CE25-FABA-41B8-AAF2-6505A304D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3687" y="4972844"/>
            <a:ext cx="5745440" cy="49418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77925" tIns="38963" rIns="77925" bIns="38963"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Kiev –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7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Ucraina</a:t>
            </a:r>
            <a:endParaRPr kumimoji="0" lang="en-US" altLang="en-US" sz="27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5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93E53-46EB-42EE-BF88-5B7AF4D47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18613"/>
            <a:ext cx="10571998" cy="970450"/>
          </a:xfrm>
        </p:spPr>
        <p:txBody>
          <a:bodyPr/>
          <a:lstStyle/>
          <a:p>
            <a:r>
              <a:rPr lang="en-SG" altLang="en-US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TẬP ĐỌC NHẠC: TĐN SỐ 7 </a:t>
            </a:r>
            <a:br>
              <a:rPr lang="en-SG" altLang="en-US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9B35B-3AB2-4A62-94DD-39C49DE5F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37" y="1203113"/>
            <a:ext cx="10554574" cy="2225888"/>
          </a:xfrm>
        </p:spPr>
        <p:txBody>
          <a:bodyPr>
            <a:normAutofit fontScale="92500" lnSpcReduction="10000"/>
          </a:bodyPr>
          <a:lstStyle/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SG" altLang="en-US" sz="4000" b="1" kern="0" dirty="0">
                <a:latin typeface="+mj-lt"/>
                <a:ea typeface="+mj-ea"/>
                <a:cs typeface="+mj-cs"/>
              </a:rPr>
              <a:t> </a:t>
            </a:r>
            <a:r>
              <a:rPr lang="en-SG" altLang="en-US" sz="4000" b="1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Quê</a:t>
            </a:r>
            <a:r>
              <a:rPr lang="en-SG" altLang="en-US" sz="4000" b="1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SG" altLang="en-US" sz="4000" b="1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hương</a:t>
            </a:r>
            <a:endParaRPr lang="en-SG" altLang="en-US" sz="4000" b="1" kern="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SG" altLang="en-US" sz="4000" b="1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</a:t>
            </a:r>
            <a:r>
              <a:rPr lang="en-SG" altLang="en-US" sz="4000" b="1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Dân</a:t>
            </a:r>
            <a:r>
              <a:rPr lang="en-SG" altLang="en-US" sz="4000" b="1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ca </a:t>
            </a:r>
            <a:r>
              <a:rPr lang="en-SG" altLang="en-US" sz="4000" b="1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Ucraina</a:t>
            </a:r>
            <a:r>
              <a:rPr lang="en-SG" altLang="en-US" sz="4000" b="1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lang="en-SG" altLang="en-US" sz="4000" b="1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SG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</a:t>
            </a:r>
            <a:br>
              <a:rPr kumimoji="0" lang="en-SG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04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1440F0-0F2D-460B-A01F-B8C5388B8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149" y="156093"/>
            <a:ext cx="10010775" cy="643741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6104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185CC860-A88D-4814-95D4-BB84238706A0}"/>
              </a:ext>
            </a:extLst>
          </p:cNvPr>
          <p:cNvSpPr txBox="1"/>
          <p:nvPr/>
        </p:nvSpPr>
        <p:spPr>
          <a:xfrm>
            <a:off x="914400" y="1034867"/>
            <a:ext cx="33528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TĐN được viết ở nhịp n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2D4F3DF9-2502-422F-8B13-D948FA51E17A}"/>
              </a:ext>
            </a:extLst>
          </p:cNvPr>
          <p:cNvSpPr txBox="1"/>
          <p:nvPr/>
        </p:nvSpPr>
        <p:spPr>
          <a:xfrm>
            <a:off x="7412037" y="810857"/>
            <a:ext cx="1498600" cy="448019"/>
          </a:xfrm>
          <a:prstGeom prst="rect">
            <a:avLst/>
          </a:prstGeom>
          <a:noFill/>
          <a:ln w="9525">
            <a:noFill/>
          </a:ln>
        </p:spPr>
        <p:txBody>
          <a:bodyPr wrap="square" lIns="77925" tIns="38963" rIns="77925" bIns="38963">
            <a:spAutoFit/>
          </a:bodyPr>
          <a:lstStyle>
            <a:lvl1pPr marL="29210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4320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973455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6398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175260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-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Nhịp</a:t>
            </a:r>
            <a:r>
              <a:rPr lang="en-US" altLang="en-US" sz="2400" dirty="0">
                <a:latin typeface="Times New Roman" panose="02020603050405020304" pitchFamily="18" charset="0"/>
              </a:rPr>
              <a:t> 3/4 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839FE3E1-00BB-4C4E-8EB0-F10341C066A1}"/>
              </a:ext>
            </a:extLst>
          </p:cNvPr>
          <p:cNvSpPr txBox="1"/>
          <p:nvPr/>
        </p:nvSpPr>
        <p:spPr>
          <a:xfrm>
            <a:off x="457200" y="2239813"/>
            <a:ext cx="40386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trường độ trong b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có hình nốt n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270FB914-2287-4AE4-9EE1-E5FA71CEF7ED}"/>
              </a:ext>
            </a:extLst>
          </p:cNvPr>
          <p:cNvSpPr txBox="1"/>
          <p:nvPr/>
        </p:nvSpPr>
        <p:spPr>
          <a:xfrm>
            <a:off x="7308849" y="1865864"/>
            <a:ext cx="3984625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Trường độ: Hình nốt đen, trắng, trắng chấm dôi, móc đơn 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03D04A94-BFB0-4975-A165-B29F66A6E77F}"/>
              </a:ext>
            </a:extLst>
          </p:cNvPr>
          <p:cNvSpPr txBox="1"/>
          <p:nvPr/>
        </p:nvSpPr>
        <p:spPr>
          <a:xfrm>
            <a:off x="7412037" y="3331289"/>
            <a:ext cx="4191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Cao độ: L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-sì-đồ-rê-mi-pha-son-la-si-đố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7EB525B6-70AC-4CB3-9413-C2B883E0B2B8}"/>
              </a:ext>
            </a:extLst>
          </p:cNvPr>
          <p:cNvSpPr txBox="1"/>
          <p:nvPr/>
        </p:nvSpPr>
        <p:spPr>
          <a:xfrm>
            <a:off x="7553325" y="4491596"/>
            <a:ext cx="31242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TĐN chia l</a:t>
            </a:r>
            <a:r>
              <a:rPr lang="en-SG" alt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4 </a:t>
            </a:r>
            <a:r>
              <a:rPr lang="en-SG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30">
            <a:extLst>
              <a:ext uri="{FF2B5EF4-FFF2-40B4-BE49-F238E27FC236}">
                <a16:creationId xmlns:a16="http://schemas.microsoft.com/office/drawing/2014/main" id="{F282E7B4-50BA-4B0D-BCBB-7BB8AE783D55}"/>
              </a:ext>
            </a:extLst>
          </p:cNvPr>
          <p:cNvSpPr txBox="1"/>
          <p:nvPr/>
        </p:nvSpPr>
        <p:spPr>
          <a:xfrm>
            <a:off x="7618412" y="5651903"/>
            <a:ext cx="377825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9210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4320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973455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36398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</a:defRPr>
            </a:lvl4pPr>
            <a:lvl5pPr marL="1752600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chemeClr val="tx1"/>
                </a:solidFill>
                <a:latin typeface="+mn-lt"/>
              </a:defRPr>
            </a:lvl5pPr>
          </a:lstStyle>
          <a:p>
            <a:pPr marL="285750" lvl="0" indent="-285750" eaLnBrk="1" hangingPunct="1">
              <a:spcBef>
                <a:spcPct val="0"/>
              </a:spcBef>
              <a:buChar char="-"/>
            </a:pPr>
            <a:r>
              <a:rPr lang="en-SG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 hiệu âm nhạc: dấu luyến, dấu nhắc lại</a:t>
            </a:r>
            <a:endParaRPr lang="en-SG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44076C-CC14-49F7-8D89-283CDD31D5B5}"/>
              </a:ext>
            </a:extLst>
          </p:cNvPr>
          <p:cNvSpPr txBox="1"/>
          <p:nvPr/>
        </p:nvSpPr>
        <p:spPr>
          <a:xfrm>
            <a:off x="4810330" y="164526"/>
            <a:ext cx="2058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u="sng" dirty="0">
                <a:solidFill>
                  <a:schemeClr val="accent6">
                    <a:lumMod val="50000"/>
                  </a:schemeClr>
                </a:solidFill>
              </a:rPr>
              <a:t>CÂU HỎI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D6C7F4-8497-47E1-AEB2-C5D858293230}"/>
              </a:ext>
            </a:extLst>
          </p:cNvPr>
          <p:cNvSpPr txBox="1"/>
          <p:nvPr/>
        </p:nvSpPr>
        <p:spPr>
          <a:xfrm>
            <a:off x="482189" y="3515954"/>
            <a:ext cx="3785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1D74EB-9B63-4900-A3AC-FC606F0A852A}"/>
              </a:ext>
            </a:extLst>
          </p:cNvPr>
          <p:cNvSpPr txBox="1"/>
          <p:nvPr/>
        </p:nvSpPr>
        <p:spPr>
          <a:xfrm>
            <a:off x="482189" y="4515111"/>
            <a:ext cx="438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TĐN 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209FAB-A244-42ED-928D-DAC3C33D82EE}"/>
              </a:ext>
            </a:extLst>
          </p:cNvPr>
          <p:cNvSpPr txBox="1"/>
          <p:nvPr/>
        </p:nvSpPr>
        <p:spPr>
          <a:xfrm>
            <a:off x="619125" y="5981700"/>
            <a:ext cx="4597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417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2C75C7A-2607-4666-8BF9-F2DB8F87A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84" y="1114425"/>
            <a:ext cx="857250" cy="480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FC657F-6B4F-44EC-9CE1-6DF13DE0C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25" y="869157"/>
            <a:ext cx="857250" cy="480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7CFFB4-CBAF-4C95-B904-8C2F0C6A1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6248400" y="2292349"/>
            <a:ext cx="239713" cy="815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C5A779-757F-4003-9D29-3B9F13DFF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6379369" y="-3038475"/>
            <a:ext cx="239712" cy="815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49D3F8-285D-4173-80DD-BE06C7FBD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607" y="579086"/>
            <a:ext cx="10249297" cy="59682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Box 1">
            <a:extLst>
              <a:ext uri="{FF2B5EF4-FFF2-40B4-BE49-F238E27FC236}">
                <a16:creationId xmlns:a16="http://schemas.microsoft.com/office/drawing/2014/main" id="{BAC194AA-ED16-4684-B901-B2957C529ABE}"/>
              </a:ext>
            </a:extLst>
          </p:cNvPr>
          <p:cNvSpPr txBox="1"/>
          <p:nvPr/>
        </p:nvSpPr>
        <p:spPr>
          <a:xfrm>
            <a:off x="2110978" y="2511822"/>
            <a:ext cx="12954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b="1" dirty="0">
                <a:solidFill>
                  <a:srgbClr val="4917E9"/>
                </a:solidFill>
                <a:latin typeface="Arial" panose="020B0604020202020204" pitchFamily="34" charset="0"/>
              </a:rPr>
              <a:t>CÂU 1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D528E3CE-B026-4982-BE34-CC31BDD3EEC1}"/>
              </a:ext>
            </a:extLst>
          </p:cNvPr>
          <p:cNvSpPr txBox="1"/>
          <p:nvPr/>
        </p:nvSpPr>
        <p:spPr>
          <a:xfrm>
            <a:off x="1820068" y="3648075"/>
            <a:ext cx="12954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CÂU 2</a:t>
            </a: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04E816B4-FE9E-4124-90FA-89CFD74225DE}"/>
              </a:ext>
            </a:extLst>
          </p:cNvPr>
          <p:cNvSpPr txBox="1"/>
          <p:nvPr/>
        </p:nvSpPr>
        <p:spPr>
          <a:xfrm>
            <a:off x="1643856" y="5999161"/>
            <a:ext cx="12954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b="1" dirty="0">
                <a:solidFill>
                  <a:srgbClr val="00B050"/>
                </a:solidFill>
                <a:latin typeface="Arial" panose="020B0604020202020204" pitchFamily="34" charset="0"/>
              </a:rPr>
              <a:t>CÂU 4</a:t>
            </a:r>
          </a:p>
        </p:txBody>
      </p:sp>
      <p:pic>
        <p:nvPicPr>
          <p:cNvPr id="13" name="ghép 4 cau tdn so 7 lop 7.mp3">
            <a:hlinkClick r:id="" action="ppaction://media"/>
            <a:extLst>
              <a:ext uri="{FF2B5EF4-FFF2-40B4-BE49-F238E27FC236}">
                <a16:creationId xmlns:a16="http://schemas.microsoft.com/office/drawing/2014/main" id="{5333EFC9-71D3-478C-AF26-686D5786A6F0}"/>
              </a:ext>
            </a:extLst>
          </p:cNvPr>
          <p:cNvPicPr>
            <a:picLocks noRot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6481" y="1343025"/>
            <a:ext cx="406400" cy="40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Minus 3">
            <a:extLst>
              <a:ext uri="{FF2B5EF4-FFF2-40B4-BE49-F238E27FC236}">
                <a16:creationId xmlns:a16="http://schemas.microsoft.com/office/drawing/2014/main" id="{E0F134C7-1870-4EE4-AC15-F7910DF2DC4A}"/>
              </a:ext>
            </a:extLst>
          </p:cNvPr>
          <p:cNvSpPr/>
          <p:nvPr/>
        </p:nvSpPr>
        <p:spPr>
          <a:xfrm>
            <a:off x="2095897" y="2666207"/>
            <a:ext cx="8388350" cy="119063"/>
          </a:xfrm>
          <a:prstGeom prst="mathMinus">
            <a:avLst/>
          </a:prstGeom>
          <a:ln>
            <a:solidFill>
              <a:srgbClr val="4917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Minus 13">
            <a:extLst>
              <a:ext uri="{FF2B5EF4-FFF2-40B4-BE49-F238E27FC236}">
                <a16:creationId xmlns:a16="http://schemas.microsoft.com/office/drawing/2014/main" id="{6CC98BE4-DBBD-4364-AAF0-E1D94576B5D4}"/>
              </a:ext>
            </a:extLst>
          </p:cNvPr>
          <p:cNvSpPr/>
          <p:nvPr/>
        </p:nvSpPr>
        <p:spPr>
          <a:xfrm>
            <a:off x="1702594" y="3739357"/>
            <a:ext cx="8388350" cy="120650"/>
          </a:xfrm>
          <a:prstGeom prst="mathMinus">
            <a:avLst/>
          </a:prstGeom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Minus 14">
            <a:extLst>
              <a:ext uri="{FF2B5EF4-FFF2-40B4-BE49-F238E27FC236}">
                <a16:creationId xmlns:a16="http://schemas.microsoft.com/office/drawing/2014/main" id="{B63E1B85-7DBA-4ABD-90BE-EAE92A266A58}"/>
              </a:ext>
            </a:extLst>
          </p:cNvPr>
          <p:cNvSpPr/>
          <p:nvPr/>
        </p:nvSpPr>
        <p:spPr>
          <a:xfrm>
            <a:off x="2110978" y="4914498"/>
            <a:ext cx="8959850" cy="93663"/>
          </a:xfrm>
          <a:prstGeom prst="mathMinus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SG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Minus 15">
            <a:extLst>
              <a:ext uri="{FF2B5EF4-FFF2-40B4-BE49-F238E27FC236}">
                <a16:creationId xmlns:a16="http://schemas.microsoft.com/office/drawing/2014/main" id="{E65CE51F-CF9A-4E01-B80B-5CBB7B957000}"/>
              </a:ext>
            </a:extLst>
          </p:cNvPr>
          <p:cNvSpPr/>
          <p:nvPr/>
        </p:nvSpPr>
        <p:spPr>
          <a:xfrm>
            <a:off x="2018506" y="6100597"/>
            <a:ext cx="8347075" cy="46038"/>
          </a:xfrm>
          <a:prstGeom prst="mathMinus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SG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567931F1-BC70-4408-A2A7-DEBA31A5DBE0}"/>
              </a:ext>
            </a:extLst>
          </p:cNvPr>
          <p:cNvSpPr txBox="1"/>
          <p:nvPr/>
        </p:nvSpPr>
        <p:spPr>
          <a:xfrm>
            <a:off x="1370806" y="4880768"/>
            <a:ext cx="1295400" cy="3693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98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14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903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829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818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8070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732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7215" algn="l" defTabSz="779145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1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 </a:t>
            </a:r>
            <a:r>
              <a:rPr lang="en-SG" altLang="en-US" b="1" dirty="0">
                <a:latin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51123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38</TotalTime>
  <Words>220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Times New Roman</vt:lpstr>
      <vt:lpstr>Wingdings</vt:lpstr>
      <vt:lpstr>Wingdings 2</vt:lpstr>
      <vt:lpstr>Quotable</vt:lpstr>
      <vt:lpstr>Tiết 23</vt:lpstr>
      <vt:lpstr>PowerPoint Presentation</vt:lpstr>
      <vt:lpstr>PowerPoint Presentation</vt:lpstr>
      <vt:lpstr>PowerPoint Presentation</vt:lpstr>
      <vt:lpstr>PowerPoint Presentation</vt:lpstr>
      <vt:lpstr>II. TẬP ĐỌC NHẠC: TĐN SỐ 7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23</dc:title>
  <dc:creator>duc hoang</dc:creator>
  <cp:lastModifiedBy>duc hoang</cp:lastModifiedBy>
  <cp:revision>4</cp:revision>
  <dcterms:created xsi:type="dcterms:W3CDTF">2021-02-16T05:09:55Z</dcterms:created>
  <dcterms:modified xsi:type="dcterms:W3CDTF">2021-02-16T05:48:55Z</dcterms:modified>
</cp:coreProperties>
</file>